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
  </p:notesMasterIdLst>
  <p:sldIdLst>
    <p:sldId id="257" r:id="rId2"/>
    <p:sldId id="258" r:id="rId3"/>
    <p:sldId id="259" r:id="rId4"/>
    <p:sldId id="260"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56" d="100"/>
          <a:sy n="56" d="100"/>
        </p:scale>
        <p:origin x="420"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B49994-CC4A-4716-B368-1C07A9D8B4C7}" type="datetimeFigureOut">
              <a:rPr lang="en-IN" smtClean="0"/>
              <a:t>28-09-2025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ADEA7B-C368-4E39-9481-EEFDFF67EB0C}" type="slidenum">
              <a:rPr lang="en-IN" smtClean="0"/>
              <a:t>‹#›</a:t>
            </a:fld>
            <a:endParaRPr lang="en-IN"/>
          </a:p>
        </p:txBody>
      </p:sp>
    </p:spTree>
    <p:extLst>
      <p:ext uri="{BB962C8B-B14F-4D97-AF65-F5344CB8AC3E}">
        <p14:creationId xmlns:p14="http://schemas.microsoft.com/office/powerpoint/2010/main" val="4201212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 Customers by Age Group</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Month</a:t>
            </a:r>
            <a:endParaRPr dirty="0"/>
          </a:p>
          <a:p>
            <a:r>
              <a:rPr b="0" dirty="0"/>
              <a:t>No alt text provided</a:t>
            </a:r>
            <a:endParaRPr dirty="0"/>
          </a:p>
          <a:p>
            <a:endParaRPr dirty="0"/>
          </a:p>
          <a:p>
            <a:r>
              <a:rPr b="1" dirty="0"/>
              <a:t>Year</a:t>
            </a:r>
            <a:endParaRPr dirty="0"/>
          </a:p>
          <a:p>
            <a:r>
              <a:rPr b="0" dirty="0"/>
              <a:t>No alt text provided</a:t>
            </a:r>
            <a:endParaRPr dirty="0"/>
          </a:p>
          <a:p>
            <a:endParaRPr dirty="0"/>
          </a:p>
          <a:p>
            <a:r>
              <a:rPr b="1" dirty="0"/>
              <a:t>City</a:t>
            </a:r>
            <a:endParaRPr dirty="0"/>
          </a:p>
          <a:p>
            <a:r>
              <a:rPr b="0" dirty="0"/>
              <a:t>No alt text provided</a:t>
            </a:r>
            <a:endParaRPr dirty="0"/>
          </a:p>
          <a:p>
            <a:endParaRPr dirty="0"/>
          </a:p>
          <a:p>
            <a:r>
              <a:rPr b="1" dirty="0"/>
              <a:t>Age Group</a:t>
            </a:r>
            <a:endParaRPr dirty="0"/>
          </a:p>
          <a:p>
            <a:r>
              <a:rPr b="0" dirty="0"/>
              <a:t>No alt text provided</a:t>
            </a:r>
            <a:endParaRPr dirty="0"/>
          </a:p>
          <a:p>
            <a:endParaRPr dirty="0"/>
          </a:p>
          <a:p>
            <a:r>
              <a:rPr b="1" dirty="0"/>
              <a:t>Policy ID</a:t>
            </a:r>
            <a:endParaRPr dirty="0"/>
          </a:p>
          <a:p>
            <a:r>
              <a:rPr b="0" dirty="0"/>
              <a:t>No alt text provided</a:t>
            </a:r>
            <a:endParaRPr dirty="0"/>
          </a:p>
          <a:p>
            <a:endParaRPr dirty="0"/>
          </a:p>
          <a:p>
            <a:r>
              <a:rPr b="1" dirty="0"/>
              <a:t>Sales Mode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Revenue by City &amp; Age Group</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Revenue Trend by Month</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cardVisual</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Customer Distribution by Sales Mode</a:t>
            </a:r>
            <a:endParaRPr dirty="0"/>
          </a:p>
          <a:p>
            <a:r>
              <a:rPr b="0" dirty="0"/>
              <a:t>No alt text provided</a:t>
            </a:r>
            <a:endParaRPr dirty="0"/>
          </a:p>
          <a:p>
            <a:endParaRPr dirty="0"/>
          </a:p>
          <a:p>
            <a:r>
              <a:rPr b="1" dirty="0"/>
              <a:t>Revenue Distribution by Sales Mode</a:t>
            </a:r>
            <a:endParaRPr dirty="0"/>
          </a:p>
          <a:p>
            <a:r>
              <a:rPr b="0" dirty="0"/>
              <a:t>No alt text provided</a:t>
            </a:r>
            <a:endParaRPr dirty="0"/>
          </a:p>
          <a:p>
            <a:endParaRPr dirty="0"/>
          </a:p>
          <a:p>
            <a:r>
              <a:rPr b="1" dirty="0"/>
              <a:t>Revenue Trends by Time and Sales Mode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Month</a:t>
            </a:r>
            <a:endParaRPr dirty="0"/>
          </a:p>
          <a:p>
            <a:r>
              <a:rPr b="0" dirty="0"/>
              <a:t>No alt text provided</a:t>
            </a:r>
            <a:endParaRPr dirty="0"/>
          </a:p>
          <a:p>
            <a:endParaRPr dirty="0"/>
          </a:p>
          <a:p>
            <a:r>
              <a:rPr b="1" dirty="0"/>
              <a:t>Year</a:t>
            </a:r>
            <a:endParaRPr dirty="0"/>
          </a:p>
          <a:p>
            <a:r>
              <a:rPr b="0" dirty="0"/>
              <a:t>No alt text provided</a:t>
            </a:r>
            <a:endParaRPr dirty="0"/>
          </a:p>
          <a:p>
            <a:endParaRPr dirty="0"/>
          </a:p>
          <a:p>
            <a:r>
              <a:rPr b="1" dirty="0"/>
              <a:t>City</a:t>
            </a:r>
            <a:endParaRPr dirty="0"/>
          </a:p>
          <a:p>
            <a:r>
              <a:rPr b="0" dirty="0"/>
              <a:t>No alt text provided</a:t>
            </a:r>
            <a:endParaRPr dirty="0"/>
          </a:p>
          <a:p>
            <a:endParaRPr dirty="0"/>
          </a:p>
          <a:p>
            <a:r>
              <a:rPr b="1" dirty="0"/>
              <a:t>Age Group</a:t>
            </a:r>
            <a:endParaRPr dirty="0"/>
          </a:p>
          <a:p>
            <a:r>
              <a:rPr b="0" dirty="0"/>
              <a:t>No alt text provided</a:t>
            </a:r>
            <a:endParaRPr dirty="0"/>
          </a:p>
          <a:p>
            <a:endParaRPr dirty="0"/>
          </a:p>
          <a:p>
            <a:r>
              <a:rPr b="1" dirty="0"/>
              <a:t>Policy ID</a:t>
            </a:r>
            <a:endParaRPr dirty="0"/>
          </a:p>
          <a:p>
            <a:r>
              <a:rPr b="0" dirty="0"/>
              <a:t>No alt text provided</a:t>
            </a:r>
            <a:endParaRPr dirty="0"/>
          </a:p>
          <a:p>
            <a:endParaRPr dirty="0"/>
          </a:p>
          <a:p>
            <a:r>
              <a:rPr b="1" dirty="0"/>
              <a:t>Sales Mode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Settlement Distribution by Age Group</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Customer Trend Chart by Age Groups</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Sales Mode</a:t>
            </a:r>
            <a:endParaRPr dirty="0"/>
          </a:p>
          <a:p>
            <a:r>
              <a:rPr b="0" dirty="0"/>
              <a:t>No alt text provided</a:t>
            </a:r>
            <a:endParaRPr dirty="0"/>
          </a:p>
          <a:p>
            <a:endParaRPr dirty="0"/>
          </a:p>
          <a:p>
            <a:r>
              <a:rPr b="1" dirty="0"/>
              <a:t>Policy ID</a:t>
            </a:r>
            <a:endParaRPr dirty="0"/>
          </a:p>
          <a:p>
            <a:r>
              <a:rPr b="0" dirty="0"/>
              <a:t>No alt text provided</a:t>
            </a:r>
            <a:endParaRPr dirty="0"/>
          </a:p>
          <a:p>
            <a:endParaRPr dirty="0"/>
          </a:p>
          <a:p>
            <a:r>
              <a:rPr b="1" dirty="0"/>
              <a:t>Age Group</a:t>
            </a:r>
            <a:endParaRPr dirty="0"/>
          </a:p>
          <a:p>
            <a:r>
              <a:rPr b="0" dirty="0"/>
              <a:t>No alt text provided</a:t>
            </a:r>
            <a:endParaRPr dirty="0"/>
          </a:p>
          <a:p>
            <a:endParaRPr dirty="0"/>
          </a:p>
          <a:p>
            <a:r>
              <a:rPr b="1" dirty="0"/>
              <a:t>City</a:t>
            </a:r>
            <a:endParaRPr dirty="0"/>
          </a:p>
          <a:p>
            <a:r>
              <a:rPr b="0" dirty="0"/>
              <a:t>No alt text provided</a:t>
            </a:r>
            <a:endParaRPr dirty="0"/>
          </a:p>
          <a:p>
            <a:endParaRPr dirty="0"/>
          </a:p>
          <a:p>
            <a:r>
              <a:rPr b="1" dirty="0"/>
              <a:t>Month</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Year</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8e0eefe0-d2aa-4efb-a3a9-a2c4f4482025/?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8e0eefe0-d2aa-4efb-a3a9-a2c4f4482025/?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8e0eefe0-d2aa-4efb-a3a9-a2c4f4482025/?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8e0eefe0-d2aa-4efb-a3a9-a2c4f4482025/?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image ,image ,image ,image ,image ,image ,shape ,shape ,shape ,shape ,shape ,shape ,textbox ,textbox ,textbox ,textbox ,shape ,image ,image ,image ,image ,shape ,textbox. Please refer to the notes on this slide for details">
            <a:hlinkClick r:id="rId3"/>
          </p:cNvPr>
          <p:cNvPicPr>
            <a:picLocks noChangeAspect="1"/>
          </p:cNvPicPr>
          <p:nvPr/>
        </p:nvPicPr>
        <p:blipFill>
          <a:blip r:embed="rId4"/>
          <a:stretch>
            <a:fillRect/>
          </a:stretch>
        </p:blipFill>
        <p:spPr>
          <a:xfrm>
            <a:off x="0" y="0"/>
            <a:ext cx="12192000" cy="6987396"/>
          </a:xfrm>
          <a:prstGeom prst="rect">
            <a:avLst/>
          </a:prstGeom>
          <a:noFill/>
        </p:spPr>
      </p:pic>
      <p:sp>
        <p:nvSpPr>
          <p:cNvPr id="4" name="Title" hidden="1"/>
          <p:cNvSpPr>
            <a:spLocks noGrp="1"/>
          </p:cNvSpPr>
          <p:nvPr>
            <p:ph type="title"/>
          </p:nvPr>
        </p:nvSpPr>
        <p:spPr/>
        <p:txBody>
          <a:bodyPr/>
          <a:lstStyle/>
          <a:p>
            <a:r>
              <a:t>Home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 Customers by Age Group ,tableEx ,textbox ,image ,image ,image ,image ,Month ,Year ,City ,Age Group ,Policy ID ,Sales Mode ,shape ,image ,image ,image ,textbox ,shape ,actionButton ,image ,image ,image ,image ,shape ,shape ,shape ,shape ,shape ,shape ,shape ,shape ,shape ,textbox ,image ,tableEx ,Revenue by City &amp; Age Group ,textbox ,Revenue Trend by Month ,slicer ,cardVisual. Please refer to the notes on this slide for details">
            <a:hlinkClick r:id="rId3"/>
          </p:cNvPr>
          <p:cNvPicPr>
            <a:picLocks noChangeAspect="1"/>
          </p:cNvPicPr>
          <p:nvPr/>
        </p:nvPicPr>
        <p:blipFill>
          <a:blip r:embed="rId4"/>
          <a:stretch>
            <a:fillRect/>
          </a:stretch>
        </p:blipFill>
        <p:spPr>
          <a:xfrm>
            <a:off x="0" y="0"/>
            <a:ext cx="12191999" cy="6858000"/>
          </a:xfrm>
          <a:prstGeom prst="rect">
            <a:avLst/>
          </a:prstGeom>
          <a:noFill/>
        </p:spPr>
      </p:pic>
      <p:sp>
        <p:nvSpPr>
          <p:cNvPr id="4" name="Title" hidden="1"/>
          <p:cNvSpPr>
            <a:spLocks noGrp="1"/>
          </p:cNvSpPr>
          <p:nvPr>
            <p:ph type="title"/>
          </p:nvPr>
        </p:nvSpPr>
        <p:spPr/>
        <p:txBody>
          <a:bodyPr/>
          <a:lstStyle/>
          <a:p>
            <a:r>
              <a:t>General 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ustomer Distribution by Sales Mode ,Revenue Distribution by Sales Mode ,Revenue Trends by Time and Sales Mode ,image ,shape ,image ,image ,image ,image ,actionButton ,shape ,shape ,shape ,shape ,shape ,shape ,textbox ,shape ,image ,image ,image ,Month ,Year ,City ,Age Group ,Policy ID ,Sales Mode ,shape. Please refer to the notes on this slide for details">
            <a:hlinkClick r:id="rId3"/>
          </p:cNvPr>
          <p:cNvPicPr>
            <a:picLocks noChangeAspect="1"/>
          </p:cNvPicPr>
          <p:nvPr/>
        </p:nvPicPr>
        <p:blipFill>
          <a:blip r:embed="rId4"/>
          <a:stretch>
            <a:fillRect/>
          </a:stretch>
        </p:blipFill>
        <p:spPr>
          <a:xfrm>
            <a:off x="0" y="0"/>
            <a:ext cx="12191999" cy="68580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ettlement Distribution by Age Group ,pivotTable ,Customer Trend Chart by Age Groups ,image ,shape ,image ,image ,image ,image ,actionButton ,Sales Mode ,Policy ID ,Age Group ,City ,Month ,shape ,textbox ,textbox ,shape ,shape ,shape ,shape ,shape ,textbox ,shape ,shape ,image ,image ,image ,Year ,shape. Please refer to the notes on this slide for details">
            <a:hlinkClick r:id="rId3"/>
          </p:cNvPr>
          <p:cNvPicPr>
            <a:picLocks noChangeAspect="1"/>
          </p:cNvPicPr>
          <p:nvPr/>
        </p:nvPicPr>
        <p:blipFill>
          <a:blip r:embed="rId4"/>
          <a:stretch>
            <a:fillRect/>
          </a:stretch>
        </p:blipFill>
        <p:spPr>
          <a:xfrm>
            <a:off x="0" y="0"/>
            <a:ext cx="12191999" cy="6858000"/>
          </a:xfrm>
          <a:prstGeom prst="rect">
            <a:avLst/>
          </a:prstGeom>
          <a:noFill/>
        </p:spPr>
      </p:pic>
      <p:sp>
        <p:nvSpPr>
          <p:cNvPr id="4" name="Title" hidden="1"/>
          <p:cNvSpPr>
            <a:spLocks noGrp="1"/>
          </p:cNvSpPr>
          <p:nvPr>
            <p:ph type="title"/>
          </p:nvPr>
        </p:nvSpPr>
        <p:spPr/>
        <p:txBody>
          <a:bodyPr/>
          <a:lstStyle/>
          <a:p>
            <a:r>
              <a:t>Age-group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TotalTime>
  <Words>681</Words>
  <Application>Microsoft Office PowerPoint</Application>
  <PresentationFormat>Widescreen</PresentationFormat>
  <Paragraphs>378</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Aptos</vt:lpstr>
      <vt:lpstr>Arial</vt:lpstr>
      <vt:lpstr>Calibri</vt:lpstr>
      <vt:lpstr>Calibri Light</vt:lpstr>
      <vt:lpstr>Custom Design</vt:lpstr>
      <vt:lpstr>Home </vt:lpstr>
      <vt:lpstr>General View</vt:lpstr>
      <vt:lpstr>Sales View</vt:lpstr>
      <vt:lpstr>Age-group 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amankumar rajbhar</cp:lastModifiedBy>
  <cp:revision>5</cp:revision>
  <dcterms:created xsi:type="dcterms:W3CDTF">2016-09-04T11:54:55Z</dcterms:created>
  <dcterms:modified xsi:type="dcterms:W3CDTF">2025-09-28T07:11:39Z</dcterms:modified>
</cp:coreProperties>
</file>

<file path=docProps/thumbnail.jpeg>
</file>